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0"/>
  </p:normalViewPr>
  <p:slideViewPr>
    <p:cSldViewPr snapToGrid="0" snapToObjects="1">
      <p:cViewPr varScale="1">
        <p:scale>
          <a:sx n="76" d="100"/>
          <a:sy n="76" d="100"/>
        </p:scale>
        <p:origin x="21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61468-57BD-F749-AED4-1C1C6ADCB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6A691A-36FA-1A4D-B5CF-6BF3B1DA0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E8141-5DA5-3E4C-8AD0-3F4840AA9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00D89-FBF9-BA4C-B904-FBF61331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D523B-49CB-9D42-9F96-81879C4D7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44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19B24-22B0-1E4D-B25B-A3ECDB4DF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93647-4512-164E-B87B-C93CC2F0FE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30DC5-FF1F-D94F-BAF3-853750070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EC78F-116B-2347-A1D4-719D7BD48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7166A-4A40-BB47-ACA2-1EBEF5D2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5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551F84-226B-B04D-8A3D-E72FC6B7F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809CF5-8FCF-3D40-9247-358AB78C7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C14C1-512F-4847-A69A-134E9AB33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3D5B1-38A2-8F41-ADF9-1342139B7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98E03-020F-0E40-8252-7949563D1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64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C0FBD-2BB7-214A-8E76-61199C059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C943B-5F2F-CD4C-9A4D-2D7F4986C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30876-879B-5F4E-A534-67F6AC5AC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ED0E8-A3F4-BD40-9DC8-0DDA4B932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83454-E663-3A4A-827A-1E706DF2F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5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0528C-5F62-F546-B903-8D67DC76A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698F4-B594-0043-A4D1-2FEFC37DD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01464-2446-8848-91B2-E8545331B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52EC0-D6D9-7648-A6FC-A95706C44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3649B-60C9-F64A-85F6-EBCFA6B8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0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ACEB4-441B-BD4C-8780-3ABAF91A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69E9E-CA3B-204F-BBD3-7E0744BCE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D7B75-1775-E449-A9A4-8995BA088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44BBF-8989-5F44-8C4C-D4A248D9B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35FD2-F2F7-1444-ABE8-07AB4DA26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17CAD-1B8C-F044-98E1-AA100F83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4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0E48-DE85-5D49-8376-DFA599926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555CB-06B8-DB43-8803-782832011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BAF01-909B-5D42-B6B9-F45F91279C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58B34-FD07-3A42-8087-5D2A4CE8E8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94D9DE-F65E-6645-83E5-A0D98FCAB2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80C7EA-B35C-1B42-A433-7C104C7E5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95ACC-9F86-F04D-B3F7-EC57DAFCC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8A893C-C14E-4243-95FE-2F99E5D0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71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9A8E-96EE-6B46-89D1-D192AA83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EEC83-E6DB-C640-96B4-6B65D9DF5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B71433-25E4-6D41-8071-1C552BB08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D4FB2-40DA-B640-B365-AADE1850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4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A203F4-E362-F642-8586-0E826C3CA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7579C-014B-8349-8F3B-79405FE92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D2C-7061-2B42-A8A2-5B37BB443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6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56A61-513D-1A41-9943-0C4921FE8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47E1F-4325-9E48-A5D7-72C295D5B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08964-2528-E94E-B12D-BD8AD2769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05ED9-CA78-FB4B-8296-49F2B280E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5EFC85-E06A-2B4D-8D7D-10181BCD1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31C8E-2C8F-B146-A130-CC0CB0B81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57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BAE45-193E-524A-AA7A-FB1F17757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CA6D1-BF7E-DB43-AE49-0E195EB2FD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36AF1D-766D-C44C-86BD-B18094256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DE3E1-1531-B849-9624-2F654750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E1B7-349C-4344-93EC-E8EFE6050B6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ABBF6-9D58-7F48-902D-5466927D0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E4EBB-6CDA-0E47-94C9-96821D939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90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E94DF5-21CA-964E-A76B-A4650D751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13C5D-AA2E-5347-9A5B-CC0AD6ED8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B8020-41F3-004A-890B-68331D8A1A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0E1B7-349C-4344-93EC-E8EFE6050B6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A9119-5490-9045-A0CE-A6D2F9C22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2C062-FE64-4C42-A5EB-9F4ED81F1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B9022-EAB4-B546-8BBD-2B3ABD977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7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4D806B-89E7-AE44-9EDE-7A6505F0EF64}"/>
              </a:ext>
            </a:extLst>
          </p:cNvPr>
          <p:cNvCxnSpPr/>
          <p:nvPr/>
        </p:nvCxnSpPr>
        <p:spPr>
          <a:xfrm>
            <a:off x="9785112" y="4775047"/>
            <a:ext cx="11141476" cy="0"/>
          </a:xfrm>
          <a:prstGeom prst="line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9E8C83B-7FE5-0D4C-A568-4243CCB03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59"/>
          <a:stretch/>
        </p:blipFill>
        <p:spPr>
          <a:xfrm>
            <a:off x="6811351" y="420905"/>
            <a:ext cx="2258186" cy="14783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60F6EB-05D6-7649-8B8E-F6E4C3F9A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708" y="420916"/>
            <a:ext cx="2628162" cy="1478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712C75-EEF1-474E-84CC-6F27C652D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4" y="420918"/>
            <a:ext cx="2628161" cy="14783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922090-3D73-6E46-B692-F907E5C8F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9189480" y="420905"/>
            <a:ext cx="2628161" cy="1478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72D406-9161-7743-9494-DD72806EB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9063" y="420905"/>
            <a:ext cx="1142345" cy="14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1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Huang, Tsung-Wei</dc:creator>
  <cp:lastModifiedBy>Huang, Tsung-Wei</cp:lastModifiedBy>
  <cp:revision>28</cp:revision>
  <dcterms:created xsi:type="dcterms:W3CDTF">2019-03-13T03:45:18Z</dcterms:created>
  <dcterms:modified xsi:type="dcterms:W3CDTF">2019-03-18T17:48:58Z</dcterms:modified>
</cp:coreProperties>
</file>